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FFB7C4-E302-41A8-AF98-1C5CF84F6A54}" v="32" dt="2020-12-22T04:24:49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5AE13C-3F54-4061-95CA-27F6BF31E8F6}" type="doc">
      <dgm:prSet loTypeId="urn:microsoft.com/office/officeart/2017/3/layout/DropPin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21D0E2-BF8A-4EDA-BD2B-CCE0ABA11ABF}">
      <dgm:prSet/>
      <dgm:spPr/>
      <dgm:t>
        <a:bodyPr/>
        <a:lstStyle/>
        <a:p>
          <a:pPr>
            <a:defRPr b="1"/>
          </a:pPr>
          <a:r>
            <a:rPr lang="en-US" dirty="0"/>
            <a:t>Application</a:t>
          </a:r>
        </a:p>
      </dgm:t>
    </dgm:pt>
    <dgm:pt modelId="{0BCAFC2E-B654-456D-920C-6474217A1A2E}" type="parTrans" cxnId="{71FC45A5-AC66-43FD-ADE4-A85BAB5C54E6}">
      <dgm:prSet/>
      <dgm:spPr/>
      <dgm:t>
        <a:bodyPr/>
        <a:lstStyle/>
        <a:p>
          <a:endParaRPr lang="en-US"/>
        </a:p>
      </dgm:t>
    </dgm:pt>
    <dgm:pt modelId="{C4F0D81B-58D0-4308-B58B-63C1134B9FE4}" type="sibTrans" cxnId="{71FC45A5-AC66-43FD-ADE4-A85BAB5C54E6}">
      <dgm:prSet/>
      <dgm:spPr/>
      <dgm:t>
        <a:bodyPr/>
        <a:lstStyle/>
        <a:p>
          <a:endParaRPr lang="en-US"/>
        </a:p>
      </dgm:t>
    </dgm:pt>
    <dgm:pt modelId="{893DB3B0-551E-46B5-98B0-05CF714080DC}">
      <dgm:prSet/>
      <dgm:spPr/>
      <dgm:t>
        <a:bodyPr/>
        <a:lstStyle/>
        <a:p>
          <a:endParaRPr lang="en-US" dirty="0"/>
        </a:p>
      </dgm:t>
    </dgm:pt>
    <dgm:pt modelId="{EE5102FB-6D15-4114-9B03-FB20C18EE79B}" type="parTrans" cxnId="{A8F81D0E-E635-4CF5-9646-182C4E605A56}">
      <dgm:prSet/>
      <dgm:spPr/>
      <dgm:t>
        <a:bodyPr/>
        <a:lstStyle/>
        <a:p>
          <a:endParaRPr lang="en-US"/>
        </a:p>
      </dgm:t>
    </dgm:pt>
    <dgm:pt modelId="{D2EA9ECE-6E65-41A0-AE21-A10C7007C0E5}" type="sibTrans" cxnId="{A8F81D0E-E635-4CF5-9646-182C4E605A56}">
      <dgm:prSet/>
      <dgm:spPr/>
      <dgm:t>
        <a:bodyPr/>
        <a:lstStyle/>
        <a:p>
          <a:endParaRPr lang="en-US"/>
        </a:p>
      </dgm:t>
    </dgm:pt>
    <dgm:pt modelId="{F09C937C-1975-4B63-93DE-C61E89CE4A72}">
      <dgm:prSet/>
      <dgm:spPr/>
      <dgm:t>
        <a:bodyPr/>
        <a:lstStyle/>
        <a:p>
          <a:pPr>
            <a:defRPr b="1"/>
          </a:pPr>
          <a:r>
            <a:rPr lang="en-US" dirty="0"/>
            <a:t>VISA</a:t>
          </a:r>
        </a:p>
      </dgm:t>
    </dgm:pt>
    <dgm:pt modelId="{EA7E7547-E998-49B5-9C87-1743AAA6C0BA}" type="parTrans" cxnId="{90D6498A-584B-46AC-823D-35C47276FFD6}">
      <dgm:prSet/>
      <dgm:spPr/>
      <dgm:t>
        <a:bodyPr/>
        <a:lstStyle/>
        <a:p>
          <a:endParaRPr lang="en-US"/>
        </a:p>
      </dgm:t>
    </dgm:pt>
    <dgm:pt modelId="{3B90E9E9-EB83-4497-9A62-022FA30578D1}" type="sibTrans" cxnId="{90D6498A-584B-46AC-823D-35C47276FFD6}">
      <dgm:prSet/>
      <dgm:spPr/>
      <dgm:t>
        <a:bodyPr/>
        <a:lstStyle/>
        <a:p>
          <a:endParaRPr lang="en-US"/>
        </a:p>
      </dgm:t>
    </dgm:pt>
    <dgm:pt modelId="{C0810F25-6E32-4EAE-A1C1-DB8152EEA4CD}">
      <dgm:prSet/>
      <dgm:spPr/>
      <dgm:t>
        <a:bodyPr/>
        <a:lstStyle/>
        <a:p>
          <a:endParaRPr lang="en-US" dirty="0"/>
        </a:p>
      </dgm:t>
    </dgm:pt>
    <dgm:pt modelId="{05FAB095-5FBC-4495-88EC-B4C5D9717164}" type="parTrans" cxnId="{2293F0FC-A57E-4214-B89C-65AE8E2E261B}">
      <dgm:prSet/>
      <dgm:spPr/>
      <dgm:t>
        <a:bodyPr/>
        <a:lstStyle/>
        <a:p>
          <a:endParaRPr lang="en-US"/>
        </a:p>
      </dgm:t>
    </dgm:pt>
    <dgm:pt modelId="{C22579CA-1196-412C-A390-5C428FE0BA86}" type="sibTrans" cxnId="{2293F0FC-A57E-4214-B89C-65AE8E2E261B}">
      <dgm:prSet/>
      <dgm:spPr/>
      <dgm:t>
        <a:bodyPr/>
        <a:lstStyle/>
        <a:p>
          <a:endParaRPr lang="en-US"/>
        </a:p>
      </dgm:t>
    </dgm:pt>
    <dgm:pt modelId="{5F37B062-34CA-42CC-8D0E-F2CAC1955299}">
      <dgm:prSet/>
      <dgm:spPr/>
      <dgm:t>
        <a:bodyPr/>
        <a:lstStyle/>
        <a:p>
          <a:pPr>
            <a:defRPr b="1"/>
          </a:pPr>
          <a:r>
            <a:rPr lang="en-US" dirty="0"/>
            <a:t>Preparation and Interviews</a:t>
          </a:r>
        </a:p>
      </dgm:t>
    </dgm:pt>
    <dgm:pt modelId="{D3A3A12C-D8A7-4777-9A3B-83A4B621F61F}" type="parTrans" cxnId="{9E6D9FA1-2306-4BB7-A625-4D530F4B42EE}">
      <dgm:prSet/>
      <dgm:spPr/>
      <dgm:t>
        <a:bodyPr/>
        <a:lstStyle/>
        <a:p>
          <a:endParaRPr lang="en-US"/>
        </a:p>
      </dgm:t>
    </dgm:pt>
    <dgm:pt modelId="{52217257-E0D6-4071-BC24-0256FD3B0778}" type="sibTrans" cxnId="{9E6D9FA1-2306-4BB7-A625-4D530F4B42EE}">
      <dgm:prSet/>
      <dgm:spPr/>
      <dgm:t>
        <a:bodyPr/>
        <a:lstStyle/>
        <a:p>
          <a:endParaRPr lang="en-US"/>
        </a:p>
      </dgm:t>
    </dgm:pt>
    <dgm:pt modelId="{584CDD3F-C3FD-407B-8C4F-75C605932A6A}">
      <dgm:prSet/>
      <dgm:spPr/>
      <dgm:t>
        <a:bodyPr/>
        <a:lstStyle/>
        <a:p>
          <a:pPr>
            <a:defRPr b="1"/>
          </a:pPr>
          <a:r>
            <a:rPr lang="en-US" dirty="0"/>
            <a:t>Unofficial COOP</a:t>
          </a:r>
        </a:p>
      </dgm:t>
    </dgm:pt>
    <dgm:pt modelId="{F2885C9E-1868-4C0A-9034-236080BB8F43}" type="parTrans" cxnId="{6C762588-C1A6-4C75-B21F-0EA20C609FDD}">
      <dgm:prSet/>
      <dgm:spPr/>
      <dgm:t>
        <a:bodyPr/>
        <a:lstStyle/>
        <a:p>
          <a:endParaRPr lang="en-US"/>
        </a:p>
      </dgm:t>
    </dgm:pt>
    <dgm:pt modelId="{22D41A71-3319-4D26-B588-032C5D1E8060}" type="sibTrans" cxnId="{6C762588-C1A6-4C75-B21F-0EA20C609FDD}">
      <dgm:prSet/>
      <dgm:spPr/>
      <dgm:t>
        <a:bodyPr/>
        <a:lstStyle/>
        <a:p>
          <a:endParaRPr lang="en-US"/>
        </a:p>
      </dgm:t>
    </dgm:pt>
    <dgm:pt modelId="{9E511DC5-CBD5-4AE2-BB94-A817602C7AD2}">
      <dgm:prSet/>
      <dgm:spPr/>
      <dgm:t>
        <a:bodyPr/>
        <a:lstStyle/>
        <a:p>
          <a:endParaRPr lang="en-US" dirty="0"/>
        </a:p>
      </dgm:t>
    </dgm:pt>
    <dgm:pt modelId="{35D83CC7-F3F0-4E38-814E-479A3A120A51}" type="parTrans" cxnId="{B6BB33A1-C5D6-42D0-BFD4-E5175C865340}">
      <dgm:prSet/>
      <dgm:spPr/>
      <dgm:t>
        <a:bodyPr/>
        <a:lstStyle/>
        <a:p>
          <a:endParaRPr lang="en-US"/>
        </a:p>
      </dgm:t>
    </dgm:pt>
    <dgm:pt modelId="{1E90EF0F-808E-4F21-AEC9-0F87BE1E6AC4}" type="sibTrans" cxnId="{B6BB33A1-C5D6-42D0-BFD4-E5175C865340}">
      <dgm:prSet/>
      <dgm:spPr/>
      <dgm:t>
        <a:bodyPr/>
        <a:lstStyle/>
        <a:p>
          <a:endParaRPr lang="en-US"/>
        </a:p>
      </dgm:t>
    </dgm:pt>
    <dgm:pt modelId="{4AC0F043-82E1-47D3-8DEE-4B0C409FBCDF}" type="pres">
      <dgm:prSet presAssocID="{7A5AE13C-3F54-4061-95CA-27F6BF31E8F6}" presName="root" presStyleCnt="0">
        <dgm:presLayoutVars>
          <dgm:chMax/>
          <dgm:chPref/>
          <dgm:animLvl val="lvl"/>
        </dgm:presLayoutVars>
      </dgm:prSet>
      <dgm:spPr/>
    </dgm:pt>
    <dgm:pt modelId="{4B7CFC8E-105F-4A5E-8F02-73DFA1ED989C}" type="pres">
      <dgm:prSet presAssocID="{7A5AE13C-3F54-4061-95CA-27F6BF31E8F6}" presName="divider" presStyleLbl="fgAcc1" presStyleIdx="0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8B57901F-2097-498F-8B3E-C114E21194DB}" type="pres">
      <dgm:prSet presAssocID="{7A5AE13C-3F54-4061-95CA-27F6BF31E8F6}" presName="nodes" presStyleCnt="0">
        <dgm:presLayoutVars>
          <dgm:chMax/>
          <dgm:chPref/>
          <dgm:animLvl val="lvl"/>
        </dgm:presLayoutVars>
      </dgm:prSet>
      <dgm:spPr/>
    </dgm:pt>
    <dgm:pt modelId="{4246D7A5-20C6-4C01-BABC-67B0DC445E1B}" type="pres">
      <dgm:prSet presAssocID="{8521D0E2-BF8A-4EDA-BD2B-CCE0ABA11ABF}" presName="composite" presStyleCnt="0"/>
      <dgm:spPr/>
    </dgm:pt>
    <dgm:pt modelId="{6C2425D1-8A62-49AB-84EB-9AD6340F320E}" type="pres">
      <dgm:prSet presAssocID="{8521D0E2-BF8A-4EDA-BD2B-CCE0ABA11ABF}" presName="ConnectorPoint" presStyleLbl="lnNode1" presStyleIdx="0" presStyleCnt="4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8D41E97-1A66-490A-AE27-A1C9A062CEE9}" type="pres">
      <dgm:prSet presAssocID="{8521D0E2-BF8A-4EDA-BD2B-CCE0ABA11ABF}" presName="DropPinPlaceHolder" presStyleCnt="0"/>
      <dgm:spPr/>
    </dgm:pt>
    <dgm:pt modelId="{1CFFBCB4-6B62-4E05-88AB-BD291BC69837}" type="pres">
      <dgm:prSet presAssocID="{8521D0E2-BF8A-4EDA-BD2B-CCE0ABA11ABF}" presName="DropPin" presStyleLbl="alignNode1" presStyleIdx="0" presStyleCnt="4"/>
      <dgm:spPr/>
    </dgm:pt>
    <dgm:pt modelId="{74432033-7844-41DE-B1A8-FD20D11B8FEF}" type="pres">
      <dgm:prSet presAssocID="{8521D0E2-BF8A-4EDA-BD2B-CCE0ABA11ABF}" presName="Ellipse" presStyleLbl="fgAcc1" presStyleIdx="1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90505DA8-8C8F-4624-99B2-B7217F199939}" type="pres">
      <dgm:prSet presAssocID="{8521D0E2-BF8A-4EDA-BD2B-CCE0ABA11ABF}" presName="L2TextContainer" presStyleLbl="revTx" presStyleIdx="0" presStyleCnt="8">
        <dgm:presLayoutVars>
          <dgm:bulletEnabled val="1"/>
        </dgm:presLayoutVars>
      </dgm:prSet>
      <dgm:spPr/>
    </dgm:pt>
    <dgm:pt modelId="{96DFFB4E-EAFC-49AD-B190-5F4A70B59488}" type="pres">
      <dgm:prSet presAssocID="{8521D0E2-BF8A-4EDA-BD2B-CCE0ABA11ABF}" presName="L1TextContainer" presStyleLbl="revTx" presStyleIdx="1" presStyleCnt="8">
        <dgm:presLayoutVars>
          <dgm:chMax val="1"/>
          <dgm:chPref val="1"/>
          <dgm:bulletEnabled val="1"/>
        </dgm:presLayoutVars>
      </dgm:prSet>
      <dgm:spPr/>
    </dgm:pt>
    <dgm:pt modelId="{A8532769-99CB-41B2-9556-4E83FDE50151}" type="pres">
      <dgm:prSet presAssocID="{8521D0E2-BF8A-4EDA-BD2B-CCE0ABA11ABF}" presName="ConnectLine" presStyleLbl="sibTrans1D1" presStyleIdx="0" presStyleCnt="4"/>
      <dgm:spPr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4E12644-5EA3-451C-9FAF-A4B1F55E80B1}" type="pres">
      <dgm:prSet presAssocID="{8521D0E2-BF8A-4EDA-BD2B-CCE0ABA11ABF}" presName="EmptyPlaceHolder" presStyleCnt="0"/>
      <dgm:spPr/>
    </dgm:pt>
    <dgm:pt modelId="{D0AFF12E-3A7E-43A2-82AB-F8BDF2EE8778}" type="pres">
      <dgm:prSet presAssocID="{C4F0D81B-58D0-4308-B58B-63C1134B9FE4}" presName="spaceBetweenRectangles" presStyleCnt="0"/>
      <dgm:spPr/>
    </dgm:pt>
    <dgm:pt modelId="{513E2B48-75F2-4404-BA2D-52F9477E57AC}" type="pres">
      <dgm:prSet presAssocID="{F09C937C-1975-4B63-93DE-C61E89CE4A72}" presName="composite" presStyleCnt="0"/>
      <dgm:spPr/>
    </dgm:pt>
    <dgm:pt modelId="{E6BFE689-44B3-4201-9EC3-5CA563CAB8B4}" type="pres">
      <dgm:prSet presAssocID="{F09C937C-1975-4B63-93DE-C61E89CE4A72}" presName="ConnectorPoint" presStyleLbl="lnNode1" presStyleIdx="1" presStyleCnt="4"/>
      <dgm:spPr>
        <a:solidFill>
          <a:schemeClr val="accent2">
            <a:hueOff val="-363841"/>
            <a:satOff val="-20982"/>
            <a:lumOff val="215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BCFD2E35-4645-4B39-98EF-7F080DFBB3E4}" type="pres">
      <dgm:prSet presAssocID="{F09C937C-1975-4B63-93DE-C61E89CE4A72}" presName="DropPinPlaceHolder" presStyleCnt="0"/>
      <dgm:spPr/>
    </dgm:pt>
    <dgm:pt modelId="{ED390AF8-30B1-4DD6-8BC8-D2E72B6FD401}" type="pres">
      <dgm:prSet presAssocID="{F09C937C-1975-4B63-93DE-C61E89CE4A72}" presName="DropPin" presStyleLbl="alignNode1" presStyleIdx="1" presStyleCnt="4"/>
      <dgm:spPr/>
    </dgm:pt>
    <dgm:pt modelId="{5E35D770-1D51-41BA-B1AF-637D368F90A1}" type="pres">
      <dgm:prSet presAssocID="{F09C937C-1975-4B63-93DE-C61E89CE4A72}" presName="Ellipse" presStyleLbl="fgAcc1" presStyleIdx="2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55BE35E9-2B43-4DD3-8DC9-B731A39D5706}" type="pres">
      <dgm:prSet presAssocID="{F09C937C-1975-4B63-93DE-C61E89CE4A72}" presName="L2TextContainer" presStyleLbl="revTx" presStyleIdx="2" presStyleCnt="8">
        <dgm:presLayoutVars>
          <dgm:bulletEnabled val="1"/>
        </dgm:presLayoutVars>
      </dgm:prSet>
      <dgm:spPr/>
    </dgm:pt>
    <dgm:pt modelId="{101F62C5-437E-42C4-8A7A-342275561BC5}" type="pres">
      <dgm:prSet presAssocID="{F09C937C-1975-4B63-93DE-C61E89CE4A72}" presName="L1TextContainer" presStyleLbl="revTx" presStyleIdx="3" presStyleCnt="8">
        <dgm:presLayoutVars>
          <dgm:chMax val="1"/>
          <dgm:chPref val="1"/>
          <dgm:bulletEnabled val="1"/>
        </dgm:presLayoutVars>
      </dgm:prSet>
      <dgm:spPr/>
    </dgm:pt>
    <dgm:pt modelId="{3E775359-B9EE-4363-9E3B-0D45B478C0B9}" type="pres">
      <dgm:prSet presAssocID="{F09C937C-1975-4B63-93DE-C61E89CE4A72}" presName="ConnectLine" presStyleLbl="sibTrans1D1" presStyleIdx="1" presStyleCnt="4"/>
      <dgm:spPr>
        <a:noFill/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dash"/>
          <a:miter lim="800000"/>
        </a:ln>
        <a:effectLst/>
      </dgm:spPr>
    </dgm:pt>
    <dgm:pt modelId="{26250B07-44A2-4645-88E6-5BDE10BD19D6}" type="pres">
      <dgm:prSet presAssocID="{F09C937C-1975-4B63-93DE-C61E89CE4A72}" presName="EmptyPlaceHolder" presStyleCnt="0"/>
      <dgm:spPr/>
    </dgm:pt>
    <dgm:pt modelId="{8D384CC3-A3C8-473F-8AEE-098E20732C07}" type="pres">
      <dgm:prSet presAssocID="{3B90E9E9-EB83-4497-9A62-022FA30578D1}" presName="spaceBetweenRectangles" presStyleCnt="0"/>
      <dgm:spPr/>
    </dgm:pt>
    <dgm:pt modelId="{A5A4DBDC-769B-4887-84F8-FF2716AB3E80}" type="pres">
      <dgm:prSet presAssocID="{5F37B062-34CA-42CC-8D0E-F2CAC1955299}" presName="composite" presStyleCnt="0"/>
      <dgm:spPr/>
    </dgm:pt>
    <dgm:pt modelId="{21271F98-50D6-47BB-941F-C0135C5011F4}" type="pres">
      <dgm:prSet presAssocID="{5F37B062-34CA-42CC-8D0E-F2CAC1955299}" presName="ConnectorPoint" presStyleLbl="lnNode1" presStyleIdx="2" presStyleCnt="4"/>
      <dgm:spPr>
        <a:solidFill>
          <a:schemeClr val="accent2">
            <a:hueOff val="-1091522"/>
            <a:satOff val="-62946"/>
            <a:lumOff val="6471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43BFA89-C7AF-4DEB-8003-09B35FCF43FB}" type="pres">
      <dgm:prSet presAssocID="{5F37B062-34CA-42CC-8D0E-F2CAC1955299}" presName="DropPinPlaceHolder" presStyleCnt="0"/>
      <dgm:spPr/>
    </dgm:pt>
    <dgm:pt modelId="{720980B8-32CD-484F-8CD7-C640FC0362D2}" type="pres">
      <dgm:prSet presAssocID="{5F37B062-34CA-42CC-8D0E-F2CAC1955299}" presName="DropPin" presStyleLbl="alignNode1" presStyleIdx="2" presStyleCnt="4"/>
      <dgm:spPr/>
    </dgm:pt>
    <dgm:pt modelId="{1663050D-82B2-4C6A-812D-C5F2675C0D14}" type="pres">
      <dgm:prSet presAssocID="{5F37B062-34CA-42CC-8D0E-F2CAC1955299}" presName="Ellipse" presStyleLbl="fgAcc1" presStyleIdx="3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18DA9CF-CE35-4956-85FA-E1DEBCC988C1}" type="pres">
      <dgm:prSet presAssocID="{5F37B062-34CA-42CC-8D0E-F2CAC1955299}" presName="L2TextContainer" presStyleLbl="revTx" presStyleIdx="4" presStyleCnt="8">
        <dgm:presLayoutVars>
          <dgm:bulletEnabled val="1"/>
        </dgm:presLayoutVars>
      </dgm:prSet>
      <dgm:spPr/>
    </dgm:pt>
    <dgm:pt modelId="{DCB7311A-C8BD-42C2-A699-765291616E43}" type="pres">
      <dgm:prSet presAssocID="{5F37B062-34CA-42CC-8D0E-F2CAC1955299}" presName="L1TextContainer" presStyleLbl="revTx" presStyleIdx="5" presStyleCnt="8">
        <dgm:presLayoutVars>
          <dgm:chMax val="1"/>
          <dgm:chPref val="1"/>
          <dgm:bulletEnabled val="1"/>
        </dgm:presLayoutVars>
      </dgm:prSet>
      <dgm:spPr/>
    </dgm:pt>
    <dgm:pt modelId="{C156F14E-5396-41A4-920A-62B0AD75CEC8}" type="pres">
      <dgm:prSet presAssocID="{5F37B062-34CA-42CC-8D0E-F2CAC1955299}" presName="ConnectLine" presStyleLbl="sibTrans1D1" presStyleIdx="2" presStyleCnt="4"/>
      <dgm:spPr>
        <a:noFill/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dash"/>
          <a:miter lim="800000"/>
        </a:ln>
        <a:effectLst/>
      </dgm:spPr>
    </dgm:pt>
    <dgm:pt modelId="{3BC2B597-F811-4F60-97CA-4437F72A3C09}" type="pres">
      <dgm:prSet presAssocID="{5F37B062-34CA-42CC-8D0E-F2CAC1955299}" presName="EmptyPlaceHolder" presStyleCnt="0"/>
      <dgm:spPr/>
    </dgm:pt>
    <dgm:pt modelId="{C253D5FE-2E75-47D8-8FF7-732A2464F689}" type="pres">
      <dgm:prSet presAssocID="{52217257-E0D6-4071-BC24-0256FD3B0778}" presName="spaceBetweenRectangles" presStyleCnt="0"/>
      <dgm:spPr/>
    </dgm:pt>
    <dgm:pt modelId="{659EFD0B-BAE7-4EDD-8F70-268D49E486BA}" type="pres">
      <dgm:prSet presAssocID="{584CDD3F-C3FD-407B-8C4F-75C605932A6A}" presName="composite" presStyleCnt="0"/>
      <dgm:spPr/>
    </dgm:pt>
    <dgm:pt modelId="{743E5D96-E93E-4131-B69D-867FC1140C3C}" type="pres">
      <dgm:prSet presAssocID="{584CDD3F-C3FD-407B-8C4F-75C605932A6A}" presName="ConnectorPoint" presStyleLbl="lnNode1" presStyleIdx="3" presStyleCnt="4"/>
      <dgm:spPr>
        <a:solidFill>
          <a:schemeClr val="accent2">
            <a:hueOff val="-1455363"/>
            <a:satOff val="-83928"/>
            <a:lumOff val="862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1031F87-E089-41D0-AE57-A3EA93E89549}" type="pres">
      <dgm:prSet presAssocID="{584CDD3F-C3FD-407B-8C4F-75C605932A6A}" presName="DropPinPlaceHolder" presStyleCnt="0"/>
      <dgm:spPr/>
    </dgm:pt>
    <dgm:pt modelId="{5063CEF8-4DA7-470D-90AF-8AC4BF081C84}" type="pres">
      <dgm:prSet presAssocID="{584CDD3F-C3FD-407B-8C4F-75C605932A6A}" presName="DropPin" presStyleLbl="alignNode1" presStyleIdx="3" presStyleCnt="4" custLinFactNeighborX="-43816" custLinFactNeighborY="-6567"/>
      <dgm:spPr/>
    </dgm:pt>
    <dgm:pt modelId="{C4B7A50A-8771-48A4-BC20-C86E6E68A425}" type="pres">
      <dgm:prSet presAssocID="{584CDD3F-C3FD-407B-8C4F-75C605932A6A}" presName="Ellipse" presStyleLbl="fgAcc1" presStyleIdx="4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B6CE8DD8-716C-4851-9E48-818A26F02E17}" type="pres">
      <dgm:prSet presAssocID="{584CDD3F-C3FD-407B-8C4F-75C605932A6A}" presName="L2TextContainer" presStyleLbl="revTx" presStyleIdx="6" presStyleCnt="8">
        <dgm:presLayoutVars>
          <dgm:bulletEnabled val="1"/>
        </dgm:presLayoutVars>
      </dgm:prSet>
      <dgm:spPr/>
    </dgm:pt>
    <dgm:pt modelId="{A58A2918-0CAC-489E-877F-2BCD85DF0633}" type="pres">
      <dgm:prSet presAssocID="{584CDD3F-C3FD-407B-8C4F-75C605932A6A}" presName="L1TextContainer" presStyleLbl="revTx" presStyleIdx="7" presStyleCnt="8" custLinFactNeighborX="-4833" custLinFactNeighborY="-8345">
        <dgm:presLayoutVars>
          <dgm:chMax val="1"/>
          <dgm:chPref val="1"/>
          <dgm:bulletEnabled val="1"/>
        </dgm:presLayoutVars>
      </dgm:prSet>
      <dgm:spPr/>
    </dgm:pt>
    <dgm:pt modelId="{9EC34A4A-AAD3-411D-97BD-5B5CFB6B157E}" type="pres">
      <dgm:prSet presAssocID="{584CDD3F-C3FD-407B-8C4F-75C605932A6A}" presName="ConnectLine" presStyleLbl="sibTrans1D1" presStyleIdx="3" presStyleCnt="4" custLinFactX="-268431" custLinFactNeighborX="-300000" custLinFactNeighborY="-2624"/>
      <dgm:spPr>
        <a:noFill/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dash"/>
          <a:miter lim="800000"/>
        </a:ln>
        <a:effectLst/>
      </dgm:spPr>
    </dgm:pt>
    <dgm:pt modelId="{E91D48A9-443A-406A-87B4-162099B31F82}" type="pres">
      <dgm:prSet presAssocID="{584CDD3F-C3FD-407B-8C4F-75C605932A6A}" presName="EmptyPlaceHolder" presStyleCnt="0"/>
      <dgm:spPr/>
    </dgm:pt>
  </dgm:ptLst>
  <dgm:cxnLst>
    <dgm:cxn modelId="{062D4B07-2F83-433E-BB8D-A74B9631CDF7}" type="presOf" srcId="{C0810F25-6E32-4EAE-A1C1-DB8152EEA4CD}" destId="{55BE35E9-2B43-4DD3-8DC9-B731A39D5706}" srcOrd="0" destOrd="0" presId="urn:microsoft.com/office/officeart/2017/3/layout/DropPinTimeline"/>
    <dgm:cxn modelId="{A8F81D0E-E635-4CF5-9646-182C4E605A56}" srcId="{8521D0E2-BF8A-4EDA-BD2B-CCE0ABA11ABF}" destId="{893DB3B0-551E-46B5-98B0-05CF714080DC}" srcOrd="0" destOrd="0" parTransId="{EE5102FB-6D15-4114-9B03-FB20C18EE79B}" sibTransId="{D2EA9ECE-6E65-41A0-AE21-A10C7007C0E5}"/>
    <dgm:cxn modelId="{2E83632C-D165-4562-BD00-3F274A737A84}" type="presOf" srcId="{5F37B062-34CA-42CC-8D0E-F2CAC1955299}" destId="{DCB7311A-C8BD-42C2-A699-765291616E43}" srcOrd="0" destOrd="0" presId="urn:microsoft.com/office/officeart/2017/3/layout/DropPinTimeline"/>
    <dgm:cxn modelId="{6C762588-C1A6-4C75-B21F-0EA20C609FDD}" srcId="{7A5AE13C-3F54-4061-95CA-27F6BF31E8F6}" destId="{584CDD3F-C3FD-407B-8C4F-75C605932A6A}" srcOrd="3" destOrd="0" parTransId="{F2885C9E-1868-4C0A-9034-236080BB8F43}" sibTransId="{22D41A71-3319-4D26-B588-032C5D1E8060}"/>
    <dgm:cxn modelId="{90D6498A-584B-46AC-823D-35C47276FFD6}" srcId="{7A5AE13C-3F54-4061-95CA-27F6BF31E8F6}" destId="{F09C937C-1975-4B63-93DE-C61E89CE4A72}" srcOrd="1" destOrd="0" parTransId="{EA7E7547-E998-49B5-9C87-1743AAA6C0BA}" sibTransId="{3B90E9E9-EB83-4497-9A62-022FA30578D1}"/>
    <dgm:cxn modelId="{D6FEC48E-7DF7-4EA3-B112-844A43FA8476}" type="presOf" srcId="{9E511DC5-CBD5-4AE2-BB94-A817602C7AD2}" destId="{B6CE8DD8-716C-4851-9E48-818A26F02E17}" srcOrd="0" destOrd="0" presId="urn:microsoft.com/office/officeart/2017/3/layout/DropPinTimeline"/>
    <dgm:cxn modelId="{B6BB33A1-C5D6-42D0-BFD4-E5175C865340}" srcId="{584CDD3F-C3FD-407B-8C4F-75C605932A6A}" destId="{9E511DC5-CBD5-4AE2-BB94-A817602C7AD2}" srcOrd="0" destOrd="0" parTransId="{35D83CC7-F3F0-4E38-814E-479A3A120A51}" sibTransId="{1E90EF0F-808E-4F21-AEC9-0F87BE1E6AC4}"/>
    <dgm:cxn modelId="{16C764A1-EA83-49D9-B5E3-01887C081280}" type="presOf" srcId="{893DB3B0-551E-46B5-98B0-05CF714080DC}" destId="{90505DA8-8C8F-4624-99B2-B7217F199939}" srcOrd="0" destOrd="0" presId="urn:microsoft.com/office/officeart/2017/3/layout/DropPinTimeline"/>
    <dgm:cxn modelId="{9E6D9FA1-2306-4BB7-A625-4D530F4B42EE}" srcId="{7A5AE13C-3F54-4061-95CA-27F6BF31E8F6}" destId="{5F37B062-34CA-42CC-8D0E-F2CAC1955299}" srcOrd="2" destOrd="0" parTransId="{D3A3A12C-D8A7-4777-9A3B-83A4B621F61F}" sibTransId="{52217257-E0D6-4071-BC24-0256FD3B0778}"/>
    <dgm:cxn modelId="{5BA8C4A2-C608-450A-983B-FB47C944D3AF}" type="presOf" srcId="{7A5AE13C-3F54-4061-95CA-27F6BF31E8F6}" destId="{4AC0F043-82E1-47D3-8DEE-4B0C409FBCDF}" srcOrd="0" destOrd="0" presId="urn:microsoft.com/office/officeart/2017/3/layout/DropPinTimeline"/>
    <dgm:cxn modelId="{71FC45A5-AC66-43FD-ADE4-A85BAB5C54E6}" srcId="{7A5AE13C-3F54-4061-95CA-27F6BF31E8F6}" destId="{8521D0E2-BF8A-4EDA-BD2B-CCE0ABA11ABF}" srcOrd="0" destOrd="0" parTransId="{0BCAFC2E-B654-456D-920C-6474217A1A2E}" sibTransId="{C4F0D81B-58D0-4308-B58B-63C1134B9FE4}"/>
    <dgm:cxn modelId="{29949CA6-E867-476D-A4DF-D2E53D6300AB}" type="presOf" srcId="{584CDD3F-C3FD-407B-8C4F-75C605932A6A}" destId="{A58A2918-0CAC-489E-877F-2BCD85DF0633}" srcOrd="0" destOrd="0" presId="urn:microsoft.com/office/officeart/2017/3/layout/DropPinTimeline"/>
    <dgm:cxn modelId="{E4942BCD-13EE-4F3D-8378-B744740BD709}" type="presOf" srcId="{F09C937C-1975-4B63-93DE-C61E89CE4A72}" destId="{101F62C5-437E-42C4-8A7A-342275561BC5}" srcOrd="0" destOrd="0" presId="urn:microsoft.com/office/officeart/2017/3/layout/DropPinTimeline"/>
    <dgm:cxn modelId="{7EE032FC-4C48-44C3-86DA-6DBDA2B571FA}" type="presOf" srcId="{8521D0E2-BF8A-4EDA-BD2B-CCE0ABA11ABF}" destId="{96DFFB4E-EAFC-49AD-B190-5F4A70B59488}" srcOrd="0" destOrd="0" presId="urn:microsoft.com/office/officeart/2017/3/layout/DropPinTimeline"/>
    <dgm:cxn modelId="{2293F0FC-A57E-4214-B89C-65AE8E2E261B}" srcId="{F09C937C-1975-4B63-93DE-C61E89CE4A72}" destId="{C0810F25-6E32-4EAE-A1C1-DB8152EEA4CD}" srcOrd="0" destOrd="0" parTransId="{05FAB095-5FBC-4495-88EC-B4C5D9717164}" sibTransId="{C22579CA-1196-412C-A390-5C428FE0BA86}"/>
    <dgm:cxn modelId="{780A11F3-3F6C-4874-A8A6-637BF4B17343}" type="presParOf" srcId="{4AC0F043-82E1-47D3-8DEE-4B0C409FBCDF}" destId="{4B7CFC8E-105F-4A5E-8F02-73DFA1ED989C}" srcOrd="0" destOrd="0" presId="urn:microsoft.com/office/officeart/2017/3/layout/DropPinTimeline"/>
    <dgm:cxn modelId="{8082177A-84C7-421C-A280-69221037B7BC}" type="presParOf" srcId="{4AC0F043-82E1-47D3-8DEE-4B0C409FBCDF}" destId="{8B57901F-2097-498F-8B3E-C114E21194DB}" srcOrd="1" destOrd="0" presId="urn:microsoft.com/office/officeart/2017/3/layout/DropPinTimeline"/>
    <dgm:cxn modelId="{E29126EB-69CA-433E-89B7-572E711EB40F}" type="presParOf" srcId="{8B57901F-2097-498F-8B3E-C114E21194DB}" destId="{4246D7A5-20C6-4C01-BABC-67B0DC445E1B}" srcOrd="0" destOrd="0" presId="urn:microsoft.com/office/officeart/2017/3/layout/DropPinTimeline"/>
    <dgm:cxn modelId="{DFDD5CA5-D848-4902-8F30-B3B4BD43313F}" type="presParOf" srcId="{4246D7A5-20C6-4C01-BABC-67B0DC445E1B}" destId="{6C2425D1-8A62-49AB-84EB-9AD6340F320E}" srcOrd="0" destOrd="0" presId="urn:microsoft.com/office/officeart/2017/3/layout/DropPinTimeline"/>
    <dgm:cxn modelId="{10BC8F57-2D0A-44F9-A68E-4228964C226C}" type="presParOf" srcId="{4246D7A5-20C6-4C01-BABC-67B0DC445E1B}" destId="{88D41E97-1A66-490A-AE27-A1C9A062CEE9}" srcOrd="1" destOrd="0" presId="urn:microsoft.com/office/officeart/2017/3/layout/DropPinTimeline"/>
    <dgm:cxn modelId="{6CD67D34-3EF9-4CB8-A251-3BEF427A5535}" type="presParOf" srcId="{88D41E97-1A66-490A-AE27-A1C9A062CEE9}" destId="{1CFFBCB4-6B62-4E05-88AB-BD291BC69837}" srcOrd="0" destOrd="0" presId="urn:microsoft.com/office/officeart/2017/3/layout/DropPinTimeline"/>
    <dgm:cxn modelId="{DC6511C8-8846-4C1C-819C-1189EA9480CB}" type="presParOf" srcId="{88D41E97-1A66-490A-AE27-A1C9A062CEE9}" destId="{74432033-7844-41DE-B1A8-FD20D11B8FEF}" srcOrd="1" destOrd="0" presId="urn:microsoft.com/office/officeart/2017/3/layout/DropPinTimeline"/>
    <dgm:cxn modelId="{57CA69B5-003E-4921-99DC-D473E5775A7A}" type="presParOf" srcId="{4246D7A5-20C6-4C01-BABC-67B0DC445E1B}" destId="{90505DA8-8C8F-4624-99B2-B7217F199939}" srcOrd="2" destOrd="0" presId="urn:microsoft.com/office/officeart/2017/3/layout/DropPinTimeline"/>
    <dgm:cxn modelId="{A4539F05-4C63-427D-9295-798DEF61EF69}" type="presParOf" srcId="{4246D7A5-20C6-4C01-BABC-67B0DC445E1B}" destId="{96DFFB4E-EAFC-49AD-B190-5F4A70B59488}" srcOrd="3" destOrd="0" presId="urn:microsoft.com/office/officeart/2017/3/layout/DropPinTimeline"/>
    <dgm:cxn modelId="{4F012D76-1CE6-4E84-80E4-2B7EC864B1E1}" type="presParOf" srcId="{4246D7A5-20C6-4C01-BABC-67B0DC445E1B}" destId="{A8532769-99CB-41B2-9556-4E83FDE50151}" srcOrd="4" destOrd="0" presId="urn:microsoft.com/office/officeart/2017/3/layout/DropPinTimeline"/>
    <dgm:cxn modelId="{F5FBB0FB-5C8B-4C5E-AF58-8110B6FA4663}" type="presParOf" srcId="{4246D7A5-20C6-4C01-BABC-67B0DC445E1B}" destId="{84E12644-5EA3-451C-9FAF-A4B1F55E80B1}" srcOrd="5" destOrd="0" presId="urn:microsoft.com/office/officeart/2017/3/layout/DropPinTimeline"/>
    <dgm:cxn modelId="{BC68A5B8-2212-43CA-AC12-492D0C94F9E5}" type="presParOf" srcId="{8B57901F-2097-498F-8B3E-C114E21194DB}" destId="{D0AFF12E-3A7E-43A2-82AB-F8BDF2EE8778}" srcOrd="1" destOrd="0" presId="urn:microsoft.com/office/officeart/2017/3/layout/DropPinTimeline"/>
    <dgm:cxn modelId="{B743C83C-4635-481F-83C4-E82BAECA0E21}" type="presParOf" srcId="{8B57901F-2097-498F-8B3E-C114E21194DB}" destId="{513E2B48-75F2-4404-BA2D-52F9477E57AC}" srcOrd="2" destOrd="0" presId="urn:microsoft.com/office/officeart/2017/3/layout/DropPinTimeline"/>
    <dgm:cxn modelId="{132D8999-A8B9-4E04-B121-4CD092720094}" type="presParOf" srcId="{513E2B48-75F2-4404-BA2D-52F9477E57AC}" destId="{E6BFE689-44B3-4201-9EC3-5CA563CAB8B4}" srcOrd="0" destOrd="0" presId="urn:microsoft.com/office/officeart/2017/3/layout/DropPinTimeline"/>
    <dgm:cxn modelId="{2E254E8D-DF2C-4B46-8DBB-915246344F93}" type="presParOf" srcId="{513E2B48-75F2-4404-BA2D-52F9477E57AC}" destId="{BCFD2E35-4645-4B39-98EF-7F080DFBB3E4}" srcOrd="1" destOrd="0" presId="urn:microsoft.com/office/officeart/2017/3/layout/DropPinTimeline"/>
    <dgm:cxn modelId="{E4E2825A-2553-4A86-A478-47C6E438A7A6}" type="presParOf" srcId="{BCFD2E35-4645-4B39-98EF-7F080DFBB3E4}" destId="{ED390AF8-30B1-4DD6-8BC8-D2E72B6FD401}" srcOrd="0" destOrd="0" presId="urn:microsoft.com/office/officeart/2017/3/layout/DropPinTimeline"/>
    <dgm:cxn modelId="{58BD3F5A-FC40-4719-88F4-086905712127}" type="presParOf" srcId="{BCFD2E35-4645-4B39-98EF-7F080DFBB3E4}" destId="{5E35D770-1D51-41BA-B1AF-637D368F90A1}" srcOrd="1" destOrd="0" presId="urn:microsoft.com/office/officeart/2017/3/layout/DropPinTimeline"/>
    <dgm:cxn modelId="{2ACBBCDF-79F2-41DA-8A05-7E930071D338}" type="presParOf" srcId="{513E2B48-75F2-4404-BA2D-52F9477E57AC}" destId="{55BE35E9-2B43-4DD3-8DC9-B731A39D5706}" srcOrd="2" destOrd="0" presId="urn:microsoft.com/office/officeart/2017/3/layout/DropPinTimeline"/>
    <dgm:cxn modelId="{498192F0-C660-4D7F-9C21-1BE6DB8525D9}" type="presParOf" srcId="{513E2B48-75F2-4404-BA2D-52F9477E57AC}" destId="{101F62C5-437E-42C4-8A7A-342275561BC5}" srcOrd="3" destOrd="0" presId="urn:microsoft.com/office/officeart/2017/3/layout/DropPinTimeline"/>
    <dgm:cxn modelId="{5474E3A7-EA09-4CCE-9D70-57B525B91AE5}" type="presParOf" srcId="{513E2B48-75F2-4404-BA2D-52F9477E57AC}" destId="{3E775359-B9EE-4363-9E3B-0D45B478C0B9}" srcOrd="4" destOrd="0" presId="urn:microsoft.com/office/officeart/2017/3/layout/DropPinTimeline"/>
    <dgm:cxn modelId="{EE7401BD-2E84-43D0-9416-10CBFFA24C90}" type="presParOf" srcId="{513E2B48-75F2-4404-BA2D-52F9477E57AC}" destId="{26250B07-44A2-4645-88E6-5BDE10BD19D6}" srcOrd="5" destOrd="0" presId="urn:microsoft.com/office/officeart/2017/3/layout/DropPinTimeline"/>
    <dgm:cxn modelId="{236D3134-3B5E-4D57-BBF6-35F3090366DD}" type="presParOf" srcId="{8B57901F-2097-498F-8B3E-C114E21194DB}" destId="{8D384CC3-A3C8-473F-8AEE-098E20732C07}" srcOrd="3" destOrd="0" presId="urn:microsoft.com/office/officeart/2017/3/layout/DropPinTimeline"/>
    <dgm:cxn modelId="{CCC964BE-A889-4E52-87F6-CAC6E0C9D171}" type="presParOf" srcId="{8B57901F-2097-498F-8B3E-C114E21194DB}" destId="{A5A4DBDC-769B-4887-84F8-FF2716AB3E80}" srcOrd="4" destOrd="0" presId="urn:microsoft.com/office/officeart/2017/3/layout/DropPinTimeline"/>
    <dgm:cxn modelId="{06E34AC5-3F64-4DBD-9B11-89590A2F3D98}" type="presParOf" srcId="{A5A4DBDC-769B-4887-84F8-FF2716AB3E80}" destId="{21271F98-50D6-47BB-941F-C0135C5011F4}" srcOrd="0" destOrd="0" presId="urn:microsoft.com/office/officeart/2017/3/layout/DropPinTimeline"/>
    <dgm:cxn modelId="{39C3FF5F-B2BE-44AA-BE84-0F21D6311A86}" type="presParOf" srcId="{A5A4DBDC-769B-4887-84F8-FF2716AB3E80}" destId="{243BFA89-C7AF-4DEB-8003-09B35FCF43FB}" srcOrd="1" destOrd="0" presId="urn:microsoft.com/office/officeart/2017/3/layout/DropPinTimeline"/>
    <dgm:cxn modelId="{826E5D97-6B9B-460A-BD40-6826A10B71E0}" type="presParOf" srcId="{243BFA89-C7AF-4DEB-8003-09B35FCF43FB}" destId="{720980B8-32CD-484F-8CD7-C640FC0362D2}" srcOrd="0" destOrd="0" presId="urn:microsoft.com/office/officeart/2017/3/layout/DropPinTimeline"/>
    <dgm:cxn modelId="{C6991992-CFEA-422D-8034-6A536503C644}" type="presParOf" srcId="{243BFA89-C7AF-4DEB-8003-09B35FCF43FB}" destId="{1663050D-82B2-4C6A-812D-C5F2675C0D14}" srcOrd="1" destOrd="0" presId="urn:microsoft.com/office/officeart/2017/3/layout/DropPinTimeline"/>
    <dgm:cxn modelId="{1A83D594-4449-4B47-BBE7-9D8381001272}" type="presParOf" srcId="{A5A4DBDC-769B-4887-84F8-FF2716AB3E80}" destId="{418DA9CF-CE35-4956-85FA-E1DEBCC988C1}" srcOrd="2" destOrd="0" presId="urn:microsoft.com/office/officeart/2017/3/layout/DropPinTimeline"/>
    <dgm:cxn modelId="{5B5E06B4-2580-4E57-A838-92DA0871970A}" type="presParOf" srcId="{A5A4DBDC-769B-4887-84F8-FF2716AB3E80}" destId="{DCB7311A-C8BD-42C2-A699-765291616E43}" srcOrd="3" destOrd="0" presId="urn:microsoft.com/office/officeart/2017/3/layout/DropPinTimeline"/>
    <dgm:cxn modelId="{2F4A1D43-955B-4EEB-A669-00C4AB10DF64}" type="presParOf" srcId="{A5A4DBDC-769B-4887-84F8-FF2716AB3E80}" destId="{C156F14E-5396-41A4-920A-62B0AD75CEC8}" srcOrd="4" destOrd="0" presId="urn:microsoft.com/office/officeart/2017/3/layout/DropPinTimeline"/>
    <dgm:cxn modelId="{BC64FDA3-17AA-4A97-A0E4-24A9684B2E3A}" type="presParOf" srcId="{A5A4DBDC-769B-4887-84F8-FF2716AB3E80}" destId="{3BC2B597-F811-4F60-97CA-4437F72A3C09}" srcOrd="5" destOrd="0" presId="urn:microsoft.com/office/officeart/2017/3/layout/DropPinTimeline"/>
    <dgm:cxn modelId="{0EC21901-D75C-47D7-988A-410A35C6C6D4}" type="presParOf" srcId="{8B57901F-2097-498F-8B3E-C114E21194DB}" destId="{C253D5FE-2E75-47D8-8FF7-732A2464F689}" srcOrd="5" destOrd="0" presId="urn:microsoft.com/office/officeart/2017/3/layout/DropPinTimeline"/>
    <dgm:cxn modelId="{ABDD8EC7-9017-4776-9533-730EE9792D67}" type="presParOf" srcId="{8B57901F-2097-498F-8B3E-C114E21194DB}" destId="{659EFD0B-BAE7-4EDD-8F70-268D49E486BA}" srcOrd="6" destOrd="0" presId="urn:microsoft.com/office/officeart/2017/3/layout/DropPinTimeline"/>
    <dgm:cxn modelId="{ED9C404B-30BF-452B-8848-E7D456DF55D8}" type="presParOf" srcId="{659EFD0B-BAE7-4EDD-8F70-268D49E486BA}" destId="{743E5D96-E93E-4131-B69D-867FC1140C3C}" srcOrd="0" destOrd="0" presId="urn:microsoft.com/office/officeart/2017/3/layout/DropPinTimeline"/>
    <dgm:cxn modelId="{4CD2922C-7A04-4494-BE34-5FFEFD20898A}" type="presParOf" srcId="{659EFD0B-BAE7-4EDD-8F70-268D49E486BA}" destId="{F1031F87-E089-41D0-AE57-A3EA93E89549}" srcOrd="1" destOrd="0" presId="urn:microsoft.com/office/officeart/2017/3/layout/DropPinTimeline"/>
    <dgm:cxn modelId="{5CC63544-9579-4560-BD12-975CCCB9A02F}" type="presParOf" srcId="{F1031F87-E089-41D0-AE57-A3EA93E89549}" destId="{5063CEF8-4DA7-470D-90AF-8AC4BF081C84}" srcOrd="0" destOrd="0" presId="urn:microsoft.com/office/officeart/2017/3/layout/DropPinTimeline"/>
    <dgm:cxn modelId="{264E3FC9-0B3C-4F67-BE36-A0DE6D3916DD}" type="presParOf" srcId="{F1031F87-E089-41D0-AE57-A3EA93E89549}" destId="{C4B7A50A-8771-48A4-BC20-C86E6E68A425}" srcOrd="1" destOrd="0" presId="urn:microsoft.com/office/officeart/2017/3/layout/DropPinTimeline"/>
    <dgm:cxn modelId="{AA4D64BC-6C33-4163-81B0-F69C81C10D37}" type="presParOf" srcId="{659EFD0B-BAE7-4EDD-8F70-268D49E486BA}" destId="{B6CE8DD8-716C-4851-9E48-818A26F02E17}" srcOrd="2" destOrd="0" presId="urn:microsoft.com/office/officeart/2017/3/layout/DropPinTimeline"/>
    <dgm:cxn modelId="{3CE6D40F-846F-4B41-9C5E-B3D835203A36}" type="presParOf" srcId="{659EFD0B-BAE7-4EDD-8F70-268D49E486BA}" destId="{A58A2918-0CAC-489E-877F-2BCD85DF0633}" srcOrd="3" destOrd="0" presId="urn:microsoft.com/office/officeart/2017/3/layout/DropPinTimeline"/>
    <dgm:cxn modelId="{5200DC6A-307A-476B-A48A-088F64F42C5B}" type="presParOf" srcId="{659EFD0B-BAE7-4EDD-8F70-268D49E486BA}" destId="{9EC34A4A-AAD3-411D-97BD-5B5CFB6B157E}" srcOrd="4" destOrd="0" presId="urn:microsoft.com/office/officeart/2017/3/layout/DropPinTimeline"/>
    <dgm:cxn modelId="{B3507494-E143-4BA6-AC44-E242D028B02A}" type="presParOf" srcId="{659EFD0B-BAE7-4EDD-8F70-268D49E486BA}" destId="{E91D48A9-443A-406A-87B4-162099B31F82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CFC8E-105F-4A5E-8F02-73DFA1ED989C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FFBCB4-6B62-4E05-88AB-BD291BC69837}">
      <dsp:nvSpPr>
        <dsp:cNvPr id="0" name=""/>
        <dsp:cNvSpPr/>
      </dsp:nvSpPr>
      <dsp:spPr>
        <a:xfrm rot="8100000">
          <a:off x="68112" y="501406"/>
          <a:ext cx="319993" cy="319993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32033-7844-41DE-B1A8-FD20D11B8FEF}">
      <dsp:nvSpPr>
        <dsp:cNvPr id="0" name=""/>
        <dsp:cNvSpPr/>
      </dsp:nvSpPr>
      <dsp:spPr>
        <a:xfrm>
          <a:off x="103661" y="536955"/>
          <a:ext cx="248896" cy="24889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05DA8-8C8F-4624-99B2-B7217F199939}">
      <dsp:nvSpPr>
        <dsp:cNvPr id="0" name=""/>
        <dsp:cNvSpPr/>
      </dsp:nvSpPr>
      <dsp:spPr>
        <a:xfrm>
          <a:off x="454379" y="887672"/>
          <a:ext cx="3498086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454379" y="887672"/>
        <a:ext cx="3498086" cy="1287996"/>
      </dsp:txXfrm>
    </dsp:sp>
    <dsp:sp modelId="{96DFFB4E-EAFC-49AD-B190-5F4A70B59488}">
      <dsp:nvSpPr>
        <dsp:cNvPr id="0" name=""/>
        <dsp:cNvSpPr/>
      </dsp:nvSpPr>
      <dsp:spPr>
        <a:xfrm>
          <a:off x="454379" y="435133"/>
          <a:ext cx="3498086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Application</a:t>
          </a:r>
        </a:p>
      </dsp:txBody>
      <dsp:txXfrm>
        <a:off x="454379" y="435133"/>
        <a:ext cx="3498086" cy="452539"/>
      </dsp:txXfrm>
    </dsp:sp>
    <dsp:sp modelId="{A8532769-99CB-41B2-9556-4E83FDE50151}">
      <dsp:nvSpPr>
        <dsp:cNvPr id="0" name=""/>
        <dsp:cNvSpPr/>
      </dsp:nvSpPr>
      <dsp:spPr>
        <a:xfrm>
          <a:off x="228109" y="887672"/>
          <a:ext cx="0" cy="1287996"/>
        </a:xfrm>
        <a:prstGeom prst="line">
          <a:avLst/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425D1-8A62-49AB-84EB-9AD6340F320E}">
      <dsp:nvSpPr>
        <dsp:cNvPr id="0" name=""/>
        <dsp:cNvSpPr/>
      </dsp:nvSpPr>
      <dsp:spPr>
        <a:xfrm>
          <a:off x="186507" y="2134940"/>
          <a:ext cx="81457" cy="814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90AF8-30B1-4DD6-8BC8-D2E72B6FD401}">
      <dsp:nvSpPr>
        <dsp:cNvPr id="0" name=""/>
        <dsp:cNvSpPr/>
      </dsp:nvSpPr>
      <dsp:spPr>
        <a:xfrm rot="18900000">
          <a:off x="2167232" y="3529937"/>
          <a:ext cx="319993" cy="319993"/>
        </a:xfrm>
        <a:prstGeom prst="teardrop">
          <a:avLst>
            <a:gd name="adj" fmla="val 115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5D770-1D51-41BA-B1AF-637D368F90A1}">
      <dsp:nvSpPr>
        <dsp:cNvPr id="0" name=""/>
        <dsp:cNvSpPr/>
      </dsp:nvSpPr>
      <dsp:spPr>
        <a:xfrm>
          <a:off x="2202780" y="3565486"/>
          <a:ext cx="248896" cy="24889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BE35E9-2B43-4DD3-8DC9-B731A39D5706}">
      <dsp:nvSpPr>
        <dsp:cNvPr id="0" name=""/>
        <dsp:cNvSpPr/>
      </dsp:nvSpPr>
      <dsp:spPr>
        <a:xfrm>
          <a:off x="2553498" y="2175669"/>
          <a:ext cx="3498086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2553498" y="2175669"/>
        <a:ext cx="3498086" cy="1287996"/>
      </dsp:txXfrm>
    </dsp:sp>
    <dsp:sp modelId="{101F62C5-437E-42C4-8A7A-342275561BC5}">
      <dsp:nvSpPr>
        <dsp:cNvPr id="0" name=""/>
        <dsp:cNvSpPr/>
      </dsp:nvSpPr>
      <dsp:spPr>
        <a:xfrm>
          <a:off x="2553498" y="3463665"/>
          <a:ext cx="3498086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VISA</a:t>
          </a:r>
        </a:p>
      </dsp:txBody>
      <dsp:txXfrm>
        <a:off x="2553498" y="3463665"/>
        <a:ext cx="3498086" cy="452539"/>
      </dsp:txXfrm>
    </dsp:sp>
    <dsp:sp modelId="{3E775359-B9EE-4363-9E3B-0D45B478C0B9}">
      <dsp:nvSpPr>
        <dsp:cNvPr id="0" name=""/>
        <dsp:cNvSpPr/>
      </dsp:nvSpPr>
      <dsp:spPr>
        <a:xfrm>
          <a:off x="2327228" y="2175669"/>
          <a:ext cx="0" cy="1287996"/>
        </a:xfrm>
        <a:prstGeom prst="line">
          <a:avLst/>
        </a:prstGeom>
        <a:noFill/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FE689-44B3-4201-9EC3-5CA563CAB8B4}">
      <dsp:nvSpPr>
        <dsp:cNvPr id="0" name=""/>
        <dsp:cNvSpPr/>
      </dsp:nvSpPr>
      <dsp:spPr>
        <a:xfrm>
          <a:off x="2285627" y="2134940"/>
          <a:ext cx="81457" cy="81457"/>
        </a:xfrm>
        <a:prstGeom prst="ellips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0980B8-32CD-484F-8CD7-C640FC0362D2}">
      <dsp:nvSpPr>
        <dsp:cNvPr id="0" name=""/>
        <dsp:cNvSpPr/>
      </dsp:nvSpPr>
      <dsp:spPr>
        <a:xfrm rot="8100000">
          <a:off x="4266351" y="501406"/>
          <a:ext cx="319993" cy="319993"/>
        </a:xfrm>
        <a:prstGeom prst="teardrop">
          <a:avLst>
            <a:gd name="adj" fmla="val 115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63050D-82B2-4C6A-812D-C5F2675C0D14}">
      <dsp:nvSpPr>
        <dsp:cNvPr id="0" name=""/>
        <dsp:cNvSpPr/>
      </dsp:nvSpPr>
      <dsp:spPr>
        <a:xfrm>
          <a:off x="4301899" y="536955"/>
          <a:ext cx="248896" cy="24889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DA9CF-CE35-4956-85FA-E1DEBCC988C1}">
      <dsp:nvSpPr>
        <dsp:cNvPr id="0" name=""/>
        <dsp:cNvSpPr/>
      </dsp:nvSpPr>
      <dsp:spPr>
        <a:xfrm>
          <a:off x="4652617" y="887672"/>
          <a:ext cx="3498086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7311A-C8BD-42C2-A699-765291616E43}">
      <dsp:nvSpPr>
        <dsp:cNvPr id="0" name=""/>
        <dsp:cNvSpPr/>
      </dsp:nvSpPr>
      <dsp:spPr>
        <a:xfrm>
          <a:off x="4652617" y="435133"/>
          <a:ext cx="3498086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Preparation and Interviews</a:t>
          </a:r>
        </a:p>
      </dsp:txBody>
      <dsp:txXfrm>
        <a:off x="4652617" y="435133"/>
        <a:ext cx="3498086" cy="452539"/>
      </dsp:txXfrm>
    </dsp:sp>
    <dsp:sp modelId="{C156F14E-5396-41A4-920A-62B0AD75CEC8}">
      <dsp:nvSpPr>
        <dsp:cNvPr id="0" name=""/>
        <dsp:cNvSpPr/>
      </dsp:nvSpPr>
      <dsp:spPr>
        <a:xfrm>
          <a:off x="4426348" y="887672"/>
          <a:ext cx="0" cy="1287996"/>
        </a:xfrm>
        <a:prstGeom prst="line">
          <a:avLst/>
        </a:prstGeom>
        <a:noFill/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71F98-50D6-47BB-941F-C0135C5011F4}">
      <dsp:nvSpPr>
        <dsp:cNvPr id="0" name=""/>
        <dsp:cNvSpPr/>
      </dsp:nvSpPr>
      <dsp:spPr>
        <a:xfrm>
          <a:off x="4384746" y="2134940"/>
          <a:ext cx="81457" cy="81457"/>
        </a:xfrm>
        <a:prstGeom prst="ellips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3CEF8-4DA7-470D-90AF-8AC4BF081C84}">
      <dsp:nvSpPr>
        <dsp:cNvPr id="0" name=""/>
        <dsp:cNvSpPr/>
      </dsp:nvSpPr>
      <dsp:spPr>
        <a:xfrm rot="18900000">
          <a:off x="6167186" y="3500219"/>
          <a:ext cx="319993" cy="319993"/>
        </a:xfrm>
        <a:prstGeom prst="teardrop">
          <a:avLst>
            <a:gd name="adj" fmla="val 115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B7A50A-8771-48A4-BC20-C86E6E68A425}">
      <dsp:nvSpPr>
        <dsp:cNvPr id="0" name=""/>
        <dsp:cNvSpPr/>
      </dsp:nvSpPr>
      <dsp:spPr>
        <a:xfrm>
          <a:off x="6202734" y="3535768"/>
          <a:ext cx="248896" cy="24889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CE8DD8-716C-4851-9E48-818A26F02E17}">
      <dsp:nvSpPr>
        <dsp:cNvPr id="0" name=""/>
        <dsp:cNvSpPr/>
      </dsp:nvSpPr>
      <dsp:spPr>
        <a:xfrm>
          <a:off x="6582674" y="2137904"/>
          <a:ext cx="3498086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6582674" y="2137904"/>
        <a:ext cx="3498086" cy="1287996"/>
      </dsp:txXfrm>
    </dsp:sp>
    <dsp:sp modelId="{A58A2918-0CAC-489E-877F-2BCD85DF0633}">
      <dsp:nvSpPr>
        <dsp:cNvPr id="0" name=""/>
        <dsp:cNvSpPr/>
      </dsp:nvSpPr>
      <dsp:spPr>
        <a:xfrm>
          <a:off x="6582674" y="3425900"/>
          <a:ext cx="3498086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Unofficial COOP</a:t>
          </a:r>
        </a:p>
      </dsp:txBody>
      <dsp:txXfrm>
        <a:off x="6582674" y="3425900"/>
        <a:ext cx="3498086" cy="452539"/>
      </dsp:txXfrm>
    </dsp:sp>
    <dsp:sp modelId="{9EC34A4A-AAD3-411D-97BD-5B5CFB6B157E}">
      <dsp:nvSpPr>
        <dsp:cNvPr id="0" name=""/>
        <dsp:cNvSpPr/>
      </dsp:nvSpPr>
      <dsp:spPr>
        <a:xfrm>
          <a:off x="6320832" y="2141871"/>
          <a:ext cx="0" cy="1287996"/>
        </a:xfrm>
        <a:prstGeom prst="line">
          <a:avLst/>
        </a:prstGeom>
        <a:noFill/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E5D96-E93E-4131-B69D-867FC1140C3C}">
      <dsp:nvSpPr>
        <dsp:cNvPr id="0" name=""/>
        <dsp:cNvSpPr/>
      </dsp:nvSpPr>
      <dsp:spPr>
        <a:xfrm>
          <a:off x="6279230" y="2101143"/>
          <a:ext cx="81457" cy="81457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E0C32-3CE2-401D-8035-E19EFD1DAEB0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F27DC-4639-4AC1-8EC5-45973C33F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5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2414-264F-4DD0-84A5-07248F274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6FC44-F134-4B71-A2E6-9033BFB58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1F448-599C-4A58-A109-9C3334C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B5DE3-749F-4364-8839-246E69402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6CE67-B5CB-4DE0-AF83-95FDAB84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6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07651-8604-4A68-B334-23A7E7945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2CE24E-958E-47EB-B812-A43D2570D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85BFC-56CF-4033-BF52-C80EA343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2F15D-1F83-4A72-A33A-D7BC8BBB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4D3F4-08C3-4FE8-B150-26502E04E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4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ACE984-CD82-449A-868F-7D75D5EA6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A7FA4-C327-4CC3-85AC-874C31BF0D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DC27E-9560-4F16-A433-17CABA110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6F318-13F8-47B2-BB0A-6982686F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445B7-8293-4E86-9B38-7B4A42CA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7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3521A-99A0-44C0-AA1D-65387FE8E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46977-74EE-4FE6-93B7-73B79FA1F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B37E6-9009-4DA4-B37B-8098E1C0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88B97-AC41-47FF-B858-64FE9EF61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31075-CAB7-408C-BC67-31387CCF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5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495F1-23B4-441D-992F-774448D59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19D38-37DD-4322-AA88-1C51ACC60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3C1E6-F583-437B-9C53-9F51563B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091AD-F38D-4EB0-90CF-A00A5ABE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2A6D3-9BEC-46CC-9A59-5E6670F0A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45472-CD8D-4724-AD27-3A2A38F4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716D5-678F-4B3A-BA42-3ED9E9DB9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A071F-EB75-416B-80BA-E7ED8E896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104A9-8B50-421B-A8BE-647B424ED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D8DC5-B58E-4BFD-8D49-01F989C0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8D12D-782C-4C35-8ADA-173331C3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8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34B2D-F517-4F99-AC1C-A89F89F87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318E3-43FB-4B4B-B57C-6D346C8C9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3FD83-0FDD-43B0-BFEC-AD568A5AB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F9240-1618-4F81-BC8D-4A3F944F5C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E372A-61ED-4E72-B174-0C3C8B6591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E6349-F1A9-4AEF-8420-8D20224F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D2D4C5-7FA3-4C30-9558-6290CA78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1072C0-AFB4-4D83-B58F-7780792E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8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FECA-48C3-4918-9247-D0BEEFD0F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2F522-1196-42F7-B897-3166044C2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E5F4A-3A67-42F8-8245-E123CA210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89597-7A8D-420E-9D7D-BCF2305E9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4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2DF713-6078-4F5A-B06A-EBFAE313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6F0074-04C5-4983-B015-454B414F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CCA50-5BBD-4514-B2F3-41B60C5B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2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DFE83-B5F0-4502-B1A7-1E7291576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0DF1B-9919-451F-BCCD-F02F577B3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9DC30-D0E7-402C-B359-2B3DD6A0B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953DD-A34E-438C-99FC-FC885F8E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C0F75-977E-415E-8263-DB7B7F7AB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E9F81-4917-41A5-B4DD-DDFE5384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8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2B6D3-A103-42E3-AE95-3C84B68FA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AD92D7-4E76-4F95-AF1B-AA0F437E7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3E79A-EFBC-472C-A67C-3E09291FD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6B0C2-6201-46DA-8167-AF883050C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69BB1-2EDC-42C9-8BAA-4647EC1C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04BC3-42C1-4E47-8AAA-DB6655802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F2616-81BB-42DB-8D0E-4DADE03CC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C58E2-3642-4874-8758-D9F5FD2EF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6CB23-0BFB-4566-A22B-91DFC19E4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BE24E-31B0-4333-AF4C-230423D1BD99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550DB-D8A9-4CA1-AF19-7701BB537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EF84C-272E-4C1D-9806-AEC0BFCAB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70200-BB9F-4F72-B8A5-E6C63C147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7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8.png"/><Relationship Id="rId18" Type="http://schemas.openxmlformats.org/officeDocument/2006/relationships/image" Target="../media/image13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17" Type="http://schemas.openxmlformats.org/officeDocument/2006/relationships/image" Target="../media/image12.png"/><Relationship Id="rId2" Type="http://schemas.openxmlformats.org/officeDocument/2006/relationships/diagramData" Target="../diagrams/data1.xml"/><Relationship Id="rId16" Type="http://schemas.openxmlformats.org/officeDocument/2006/relationships/image" Target="../media/image11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0.png"/><Relationship Id="rId10" Type="http://schemas.openxmlformats.org/officeDocument/2006/relationships/image" Target="../media/image5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Relationship Id="rId1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op.uottawa.ca/en/future-students/faq" TargetMode="External"/><Relationship Id="rId2" Type="http://schemas.openxmlformats.org/officeDocument/2006/relationships/hyperlink" Target="https://coop.uottawa.ca/en/future-students/programs?audience=futu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26" name="Picture 2" descr="CO-OP and Career at the University of Ottawa - BioTalent Canada">
            <a:extLst>
              <a:ext uri="{FF2B5EF4-FFF2-40B4-BE49-F238E27FC236}">
                <a16:creationId xmlns:a16="http://schemas.microsoft.com/office/drawing/2014/main" id="{3CCDEE86-450D-4597-9968-936B1184A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1919" y="842764"/>
            <a:ext cx="8858333" cy="367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981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EE3646-EE0A-402E-869F-6B2479091A68}"/>
              </a:ext>
            </a:extLst>
          </p:cNvPr>
          <p:cNvSpPr/>
          <p:nvPr/>
        </p:nvSpPr>
        <p:spPr>
          <a:xfrm>
            <a:off x="6968118" y="268224"/>
            <a:ext cx="807597" cy="19884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50861A-4C56-490E-B442-D84BED76A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238" y="655748"/>
            <a:ext cx="9106991" cy="1000435"/>
          </a:xfrm>
        </p:spPr>
        <p:txBody>
          <a:bodyPr>
            <a:normAutofit/>
          </a:bodyPr>
          <a:lstStyle/>
          <a:p>
            <a:r>
              <a:rPr lang="en-US" sz="3600" dirty="0"/>
              <a:t>COOP Intake Process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Content Placeholder 4">
            <a:extLst>
              <a:ext uri="{FF2B5EF4-FFF2-40B4-BE49-F238E27FC236}">
                <a16:creationId xmlns:a16="http://schemas.microsoft.com/office/drawing/2014/main" id="{0B8775D8-2301-407E-8B3E-ED04BF1B5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21308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81D8D7-9B80-4F52-8BA7-4AEF72FF4AAC}"/>
              </a:ext>
            </a:extLst>
          </p:cNvPr>
          <p:cNvSpPr txBox="1"/>
          <p:nvPr/>
        </p:nvSpPr>
        <p:spPr>
          <a:xfrm>
            <a:off x="5297863" y="2782669"/>
            <a:ext cx="65667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Attend Mandatory Workshops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Apply as many as possible from </a:t>
            </a:r>
            <a:r>
              <a:rPr lang="en-US" sz="1600" b="1" dirty="0"/>
              <a:t>COOP Navigator, </a:t>
            </a:r>
            <a:r>
              <a:rPr lang="en-US" sz="1600" dirty="0"/>
              <a:t>COOP Index and outside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Consult with Career specialist from COOP office and CPC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Attend Interviews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EB600C2-B1F0-4793-8DA4-CF8CF2FC0A4E}"/>
              </a:ext>
            </a:extLst>
          </p:cNvPr>
          <p:cNvSpPr txBox="1"/>
          <p:nvPr/>
        </p:nvSpPr>
        <p:spPr>
          <a:xfrm>
            <a:off x="3153266" y="4107583"/>
            <a:ext cx="3615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Apply for VISA ASAP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VISA letter and instruction document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Consult with International Office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Keep patience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5297A94-7C63-4533-8EAB-626091BB99D2}"/>
              </a:ext>
            </a:extLst>
          </p:cNvPr>
          <p:cNvSpPr txBox="1"/>
          <p:nvPr/>
        </p:nvSpPr>
        <p:spPr>
          <a:xfrm>
            <a:off x="1050345" y="2705724"/>
            <a:ext cx="3700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Deadline: Fall: Sep 30, Winter: Jan 30, Summer: May 30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Admission Decision: 2-3 week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No email notification from coop office</a:t>
            </a:r>
          </a:p>
          <a:p>
            <a:pPr lvl="0"/>
            <a:endParaRPr lang="en-US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04B8083-3525-4599-BFB2-DB29A8E3170A}"/>
              </a:ext>
            </a:extLst>
          </p:cNvPr>
          <p:cNvSpPr txBox="1"/>
          <p:nvPr/>
        </p:nvSpPr>
        <p:spPr>
          <a:xfrm>
            <a:off x="7117651" y="4067258"/>
            <a:ext cx="50743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Miss official COOP! Still possible…..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Apply your own job from COOP index, Indeed, linked PDC club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Get selected and collect COOP letter from Grad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0"/>
            <a:endParaRPr lang="en-US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A169A05-5C61-4751-A631-5D439D54C4EC}"/>
              </a:ext>
            </a:extLst>
          </p:cNvPr>
          <p:cNvSpPr/>
          <p:nvPr/>
        </p:nvSpPr>
        <p:spPr>
          <a:xfrm>
            <a:off x="61877" y="2825186"/>
            <a:ext cx="926592" cy="1037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Knowledge about COOP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0C34840-B6D3-41FA-A0FE-98CECF4C9743}"/>
              </a:ext>
            </a:extLst>
          </p:cNvPr>
          <p:cNvGrpSpPr/>
          <p:nvPr/>
        </p:nvGrpSpPr>
        <p:grpSpPr>
          <a:xfrm>
            <a:off x="5297864" y="184792"/>
            <a:ext cx="2644151" cy="1749632"/>
            <a:chOff x="5228652" y="352000"/>
            <a:chExt cx="2644151" cy="174963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B1F7EE6-F183-424B-8687-7103683114E9}"/>
                </a:ext>
              </a:extLst>
            </p:cNvPr>
            <p:cNvSpPr/>
            <p:nvPr/>
          </p:nvSpPr>
          <p:spPr>
            <a:xfrm>
              <a:off x="6982449" y="352000"/>
              <a:ext cx="890354" cy="17496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Graphic 12" descr="Snowflake with solid fill">
              <a:extLst>
                <a:ext uri="{FF2B5EF4-FFF2-40B4-BE49-F238E27FC236}">
                  <a16:creationId xmlns:a16="http://schemas.microsoft.com/office/drawing/2014/main" id="{BB0E76CE-4B86-4377-A4DC-6AC341976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084992" y="391408"/>
              <a:ext cx="914400" cy="914400"/>
            </a:xfrm>
            <a:prstGeom prst="rect">
              <a:avLst/>
            </a:prstGeom>
          </p:spPr>
        </p:pic>
        <p:pic>
          <p:nvPicPr>
            <p:cNvPr id="25" name="Graphic 24" descr="Snowman outline">
              <a:extLst>
                <a:ext uri="{FF2B5EF4-FFF2-40B4-BE49-F238E27FC236}">
                  <a16:creationId xmlns:a16="http://schemas.microsoft.com/office/drawing/2014/main" id="{E06D27E4-A978-483D-9FFA-FB12CFB02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154030" y="1285901"/>
              <a:ext cx="776323" cy="776323"/>
            </a:xfrm>
            <a:prstGeom prst="rect">
              <a:avLst/>
            </a:prstGeom>
          </p:spPr>
        </p:pic>
        <p:pic>
          <p:nvPicPr>
            <p:cNvPr id="15" name="Graphic 14" descr="Dim (Smaller Sun) with solid fill">
              <a:extLst>
                <a:ext uri="{FF2B5EF4-FFF2-40B4-BE49-F238E27FC236}">
                  <a16:creationId xmlns:a16="http://schemas.microsoft.com/office/drawing/2014/main" id="{C98AE2D8-5438-4085-9AEA-2EC0DC82F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920638" y="402435"/>
              <a:ext cx="914400" cy="914400"/>
            </a:xfrm>
            <a:prstGeom prst="rect">
              <a:avLst/>
            </a:prstGeom>
          </p:spPr>
        </p:pic>
        <p:pic>
          <p:nvPicPr>
            <p:cNvPr id="17" name="Graphic 16" descr="Maple Leaf with solid fill">
              <a:extLst>
                <a:ext uri="{FF2B5EF4-FFF2-40B4-BE49-F238E27FC236}">
                  <a16:creationId xmlns:a16="http://schemas.microsoft.com/office/drawing/2014/main" id="{7CD8FC41-5D64-4FA9-990B-AAF77B6D6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5229351" y="471363"/>
              <a:ext cx="766086" cy="766086"/>
            </a:xfrm>
            <a:prstGeom prst="rect">
              <a:avLst/>
            </a:prstGeom>
          </p:spPr>
        </p:pic>
        <p:pic>
          <p:nvPicPr>
            <p:cNvPr id="19" name="Graphic 18" descr="Vacation outline">
              <a:extLst>
                <a:ext uri="{FF2B5EF4-FFF2-40B4-BE49-F238E27FC236}">
                  <a16:creationId xmlns:a16="http://schemas.microsoft.com/office/drawing/2014/main" id="{6D7D9B33-9DE1-4F48-B31C-F19AF39AA9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7088947" y="1248115"/>
              <a:ext cx="776323" cy="776323"/>
            </a:xfrm>
            <a:prstGeom prst="rect">
              <a:avLst/>
            </a:prstGeom>
          </p:spPr>
        </p:pic>
        <p:pic>
          <p:nvPicPr>
            <p:cNvPr id="21" name="Graphic 20" descr="Jack-O-Lantern outline">
              <a:extLst>
                <a:ext uri="{FF2B5EF4-FFF2-40B4-BE49-F238E27FC236}">
                  <a16:creationId xmlns:a16="http://schemas.microsoft.com/office/drawing/2014/main" id="{EA9CB35C-77D7-460F-A32B-9F2901AEC5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228652" y="1249527"/>
              <a:ext cx="776726" cy="776726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2478DC4-BF09-4680-889C-A9E2A8AA289D}"/>
              </a:ext>
            </a:extLst>
          </p:cNvPr>
          <p:cNvSpPr txBox="1"/>
          <p:nvPr/>
        </p:nvSpPr>
        <p:spPr>
          <a:xfrm>
            <a:off x="11252688" y="3818891"/>
            <a:ext cx="1058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COOP Job</a:t>
            </a:r>
          </a:p>
        </p:txBody>
      </p:sp>
    </p:spTree>
    <p:extLst>
      <p:ext uri="{BB962C8B-B14F-4D97-AF65-F5344CB8AC3E}">
        <p14:creationId xmlns:p14="http://schemas.microsoft.com/office/powerpoint/2010/main" val="159276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A8A2FF-CD53-4745-8F6B-C93D587DC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Important </a:t>
            </a:r>
            <a:r>
              <a:rPr lang="en-US" sz="3600" dirty="0">
                <a:solidFill>
                  <a:srgbClr val="FFFFFF"/>
                </a:solidFill>
              </a:rPr>
              <a:t>Topics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and Links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4883E98-1A54-4520-9FEE-A77F13BB6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920693"/>
              </p:ext>
            </p:extLst>
          </p:nvPr>
        </p:nvGraphicFramePr>
        <p:xfrm>
          <a:off x="4777316" y="1533426"/>
          <a:ext cx="6780701" cy="3788821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45098"/>
                  </a:srgbClr>
                </a:solidFill>
                <a:tableStyleId>{5940675A-B579-460E-94D1-54222C63F5DA}</a:tableStyleId>
              </a:tblPr>
              <a:tblGrid>
                <a:gridCol w="3032520">
                  <a:extLst>
                    <a:ext uri="{9D8B030D-6E8A-4147-A177-3AD203B41FA5}">
                      <a16:colId xmlns:a16="http://schemas.microsoft.com/office/drawing/2014/main" val="754747495"/>
                    </a:ext>
                  </a:extLst>
                </a:gridCol>
                <a:gridCol w="3748181">
                  <a:extLst>
                    <a:ext uri="{9D8B030D-6E8A-4147-A177-3AD203B41FA5}">
                      <a16:colId xmlns:a16="http://schemas.microsoft.com/office/drawing/2014/main" val="4050604523"/>
                    </a:ext>
                  </a:extLst>
                </a:gridCol>
              </a:tblGrid>
              <a:tr h="572153">
                <a:tc>
                  <a:txBody>
                    <a:bodyPr/>
                    <a:lstStyle/>
                    <a:p>
                      <a:r>
                        <a:rPr lang="en-US" sz="2100" b="0" cap="none" spc="0" dirty="0">
                          <a:solidFill>
                            <a:schemeClr val="bg1"/>
                          </a:solidFill>
                        </a:rPr>
                        <a:t>Topics</a:t>
                      </a:r>
                    </a:p>
                  </a:txBody>
                  <a:tcPr marL="135154" marR="135154" marT="135154" marB="6757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cap="none" spc="0">
                          <a:solidFill>
                            <a:schemeClr val="bg1"/>
                          </a:solidFill>
                        </a:rPr>
                        <a:t>Links</a:t>
                      </a:r>
                    </a:p>
                  </a:txBody>
                  <a:tcPr marL="135154" marR="135154" marT="135154" marB="6757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653533"/>
                  </a:ext>
                </a:extLst>
              </a:tr>
              <a:tr h="214895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Requirements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Sequence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List of Employers (not limited)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Tasks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Salaries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How to Apply</a:t>
                      </a:r>
                    </a:p>
                  </a:txBody>
                  <a:tcPr marL="135154" marR="135154" marT="135154" marB="6757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find out about your specific program here is the link: </a:t>
                      </a:r>
                      <a:r>
                        <a:rPr lang="en-IN" sz="1800" u="sng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CO-OP Programs | Co-operative Education Programs | University of Ottawa (uottawa.ca)</a:t>
                      </a:r>
                      <a:endParaRPr lang="en-US" sz="1800" kern="1200" cap="none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5154" marR="135154" marT="135154" marB="6757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025556"/>
                  </a:ext>
                </a:extLst>
              </a:tr>
              <a:tr h="106771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FAQ </a:t>
                      </a:r>
                    </a:p>
                  </a:txBody>
                  <a:tcPr marL="135154" marR="135154" marT="135154" marB="6757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u="sng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FAQ for Future Students | Co-operative Education Programs | University of Ottawa (uottawa.ca)</a:t>
                      </a: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35154" marR="135154" marT="135154" marB="6757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396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5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BC71-0DC8-431D-8EA4-65CFA68F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Most frequently asked 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DA514-CB5F-4B36-9154-6BFEB52DC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145" y="2278173"/>
            <a:ext cx="8220456" cy="4122627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1800" dirty="0"/>
              <a:t>My program does not have a COOP Work Term. Can I apply for these?</a:t>
            </a:r>
          </a:p>
          <a:p>
            <a:r>
              <a:rPr lang="en-US" sz="1800" dirty="0"/>
              <a:t>I often see a lot of Summer Jobs, (or other Internships) that are advertised to be only available for COOP students? </a:t>
            </a:r>
          </a:p>
          <a:p>
            <a:r>
              <a:rPr lang="en-US" sz="1800" dirty="0"/>
              <a:t>I'm not in an official COOP placement program, but I've got an offer for an internship/coop. How do get the support letter from the university to apply coop work permit and to show to my employer?</a:t>
            </a:r>
          </a:p>
          <a:p>
            <a:r>
              <a:rPr lang="en-US" sz="1800" dirty="0"/>
              <a:t>If I get a coop job, but I do not receive the coop work permit yet. Then, what can I do?</a:t>
            </a:r>
          </a:p>
          <a:p>
            <a:r>
              <a:rPr lang="en-US" sz="1800" dirty="0"/>
              <a:t>Can I apply for internship/coop work visa if I am an international student?</a:t>
            </a:r>
          </a:p>
          <a:p>
            <a:r>
              <a:rPr lang="en-US" sz="1800" dirty="0"/>
              <a:t>Do I need the coop visa to work part time during the study term in Canada?</a:t>
            </a:r>
          </a:p>
          <a:p>
            <a:r>
              <a:rPr lang="en-US" sz="1800" dirty="0"/>
              <a:t>Can I do a paid coop/internship in Canada while studying from my home country?</a:t>
            </a:r>
          </a:p>
          <a:p>
            <a:r>
              <a:rPr lang="en-US" sz="1800" dirty="0"/>
              <a:t>What are the documents required to start the coop work term?</a:t>
            </a:r>
          </a:p>
          <a:p>
            <a:r>
              <a:rPr lang="en-US" sz="1800" dirty="0"/>
              <a:t>If I've got a COOP / Internship Job offer and I am also enrolled in GNG5902, Is it enough to get 6 credits for the work done during my Internship?</a:t>
            </a:r>
          </a:p>
          <a:p>
            <a:endParaRPr lang="en-US" sz="13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Customer review with solid fill">
            <a:extLst>
              <a:ext uri="{FF2B5EF4-FFF2-40B4-BE49-F238E27FC236}">
                <a16:creationId xmlns:a16="http://schemas.microsoft.com/office/drawing/2014/main" id="{88BF976F-8370-4473-BCBC-A890186CF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86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386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COOP Intake Process</vt:lpstr>
      <vt:lpstr>Important Topics and Links</vt:lpstr>
      <vt:lpstr>Most frequently asked FAQs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Events 2019 - 2020</dc:title>
  <dc:creator>Abdullah-Al-Mehedi Hasan</dc:creator>
  <cp:lastModifiedBy>Abdullah-Al-Mehedi Hasan</cp:lastModifiedBy>
  <cp:revision>11</cp:revision>
  <dcterms:created xsi:type="dcterms:W3CDTF">2020-12-22T04:24:54Z</dcterms:created>
  <dcterms:modified xsi:type="dcterms:W3CDTF">2021-06-25T17:25:22Z</dcterms:modified>
</cp:coreProperties>
</file>